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1" r:id="rId2"/>
    <p:sldId id="284" r:id="rId3"/>
    <p:sldId id="285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5811F-C22A-4339-B297-8BF5C11BE57A}" v="22" dt="2019-11-08T01:45:29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4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FF65811F-C22A-4339-B297-8BF5C11BE57A}"/>
    <pc:docChg chg="custSel delSld modSld">
      <pc:chgData name="Sarina van Vlimmeren" userId="b80461ae892c3254" providerId="LiveId" clId="{FF65811F-C22A-4339-B297-8BF5C11BE57A}" dt="2019-11-08T01:45:47.066" v="158"/>
      <pc:docMkLst>
        <pc:docMk/>
      </pc:docMkLst>
      <pc:sldChg chg="addSp modSp modAnim">
        <pc:chgData name="Sarina van Vlimmeren" userId="b80461ae892c3254" providerId="LiveId" clId="{FF65811F-C22A-4339-B297-8BF5C11BE57A}" dt="2019-11-08T01:44:31.569" v="139"/>
        <pc:sldMkLst>
          <pc:docMk/>
          <pc:sldMk cId="3410785510" sldId="281"/>
        </pc:sldMkLst>
        <pc:spChg chg="mod">
          <ac:chgData name="Sarina van Vlimmeren" userId="b80461ae892c3254" providerId="LiveId" clId="{FF65811F-C22A-4339-B297-8BF5C11BE57A}" dt="2019-11-08T01:43:19.399" v="128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FF65811F-C22A-4339-B297-8BF5C11BE57A}" dt="2019-11-08T01:43:22.242" v="129" actId="1076"/>
          <ac:picMkLst>
            <pc:docMk/>
            <pc:sldMk cId="3410785510" sldId="281"/>
            <ac:picMk id="4" creationId="{A6BFBE53-74FC-4C77-AAA2-F899E0A863BE}"/>
          </ac:picMkLst>
        </pc:picChg>
      </pc:sldChg>
      <pc:sldChg chg="del">
        <pc:chgData name="Sarina van Vlimmeren" userId="b80461ae892c3254" providerId="LiveId" clId="{FF65811F-C22A-4339-B297-8BF5C11BE57A}" dt="2019-11-07T23:39:27.769" v="1" actId="2696"/>
        <pc:sldMkLst>
          <pc:docMk/>
          <pc:sldMk cId="781396097" sldId="282"/>
        </pc:sldMkLst>
      </pc:sldChg>
      <pc:sldChg chg="del">
        <pc:chgData name="Sarina van Vlimmeren" userId="b80461ae892c3254" providerId="LiveId" clId="{FF65811F-C22A-4339-B297-8BF5C11BE57A}" dt="2019-11-07T23:39:20.978" v="0" actId="2696"/>
        <pc:sldMkLst>
          <pc:docMk/>
          <pc:sldMk cId="831976738" sldId="283"/>
        </pc:sldMkLst>
      </pc:sldChg>
      <pc:sldChg chg="addSp modSp modAnim">
        <pc:chgData name="Sarina van Vlimmeren" userId="b80461ae892c3254" providerId="LiveId" clId="{FF65811F-C22A-4339-B297-8BF5C11BE57A}" dt="2019-11-08T01:45:16.275" v="149"/>
        <pc:sldMkLst>
          <pc:docMk/>
          <pc:sldMk cId="1145693161" sldId="284"/>
        </pc:sldMkLst>
        <pc:spChg chg="mod">
          <ac:chgData name="Sarina van Vlimmeren" userId="b80461ae892c3254" providerId="LiveId" clId="{FF65811F-C22A-4339-B297-8BF5C11BE57A}" dt="2019-11-08T01:44:47.286" v="143" actId="20577"/>
          <ac:spMkLst>
            <pc:docMk/>
            <pc:sldMk cId="1145693161" sldId="284"/>
            <ac:spMk id="3" creationId="{00000000-0000-0000-0000-000000000000}"/>
          </ac:spMkLst>
        </pc:spChg>
        <pc:picChg chg="add mod">
          <ac:chgData name="Sarina van Vlimmeren" userId="b80461ae892c3254" providerId="LiveId" clId="{FF65811F-C22A-4339-B297-8BF5C11BE57A}" dt="2019-11-08T01:42:56.426" v="124" actId="14100"/>
          <ac:picMkLst>
            <pc:docMk/>
            <pc:sldMk cId="1145693161" sldId="284"/>
            <ac:picMk id="4" creationId="{A5DDD4F8-3650-472D-BE19-6E3EC6066875}"/>
          </ac:picMkLst>
        </pc:picChg>
      </pc:sldChg>
      <pc:sldChg chg="addSp modSp modAnim">
        <pc:chgData name="Sarina van Vlimmeren" userId="b80461ae892c3254" providerId="LiveId" clId="{FF65811F-C22A-4339-B297-8BF5C11BE57A}" dt="2019-11-08T01:45:47.066" v="158"/>
        <pc:sldMkLst>
          <pc:docMk/>
          <pc:sldMk cId="1171150396" sldId="285"/>
        </pc:sldMkLst>
        <pc:spChg chg="mod">
          <ac:chgData name="Sarina van Vlimmeren" userId="b80461ae892c3254" providerId="LiveId" clId="{FF65811F-C22A-4339-B297-8BF5C11BE57A}" dt="2019-11-08T01:45:29.868" v="152" actId="20577"/>
          <ac:spMkLst>
            <pc:docMk/>
            <pc:sldMk cId="1171150396" sldId="285"/>
            <ac:spMk id="3" creationId="{00000000-0000-0000-0000-000000000000}"/>
          </ac:spMkLst>
        </pc:spChg>
        <pc:picChg chg="add mod">
          <ac:chgData name="Sarina van Vlimmeren" userId="b80461ae892c3254" providerId="LiveId" clId="{FF65811F-C22A-4339-B297-8BF5C11BE57A}" dt="2019-11-08T01:42:35.535" v="121" actId="1076"/>
          <ac:picMkLst>
            <pc:docMk/>
            <pc:sldMk cId="1171150396" sldId="285"/>
            <ac:picMk id="4" creationId="{4EAB1656-66EF-417D-8FD4-4A4FE0326E96}"/>
          </ac:picMkLst>
        </pc:picChg>
      </pc:sldChg>
      <pc:sldChg chg="del">
        <pc:chgData name="Sarina van Vlimmeren" userId="b80461ae892c3254" providerId="LiveId" clId="{FF65811F-C22A-4339-B297-8BF5C11BE57A}" dt="2019-11-07T23:41:54.032" v="84" actId="2696"/>
        <pc:sldMkLst>
          <pc:docMk/>
          <pc:sldMk cId="1587691760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19164" y="1728523"/>
            <a:ext cx="58717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Dividend per aandeel</a:t>
            </a:r>
            <a:endParaRPr lang="nl-NL" sz="4000" b="1" dirty="0">
              <a:solidFill>
                <a:srgbClr val="4DC00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	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totaal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dividend   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aantal geplaatste aandelen</a:t>
            </a:r>
            <a:endParaRPr lang="nl-NL" sz="6000" baseline="20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zitten, tafel, klein, bruin&#10;&#10;Automatisch gegenereerde beschrijving">
            <a:extLst>
              <a:ext uri="{FF2B5EF4-FFF2-40B4-BE49-F238E27FC236}">
                <a16:creationId xmlns:a16="http://schemas.microsoft.com/office/drawing/2014/main" id="{A6BFBE53-74FC-4C77-AAA2-F899E0A86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59" y="870011"/>
            <a:ext cx="4210926" cy="46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05522" y="2039241"/>
            <a:ext cx="9374820" cy="278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Winst per aandeel</a:t>
            </a:r>
            <a:endParaRPr lang="nl-NL" sz="4000" b="1" dirty="0">
              <a:solidFill>
                <a:srgbClr val="4DC00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nettowinst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(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resultaat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na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belastingen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)   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aantal</a:t>
            </a: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geplaatste</a:t>
            </a: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aandelen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6000" baseline="20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innen, tekst, zitten, tafel&#10;&#10;Automatisch gegenereerde beschrijving">
            <a:extLst>
              <a:ext uri="{FF2B5EF4-FFF2-40B4-BE49-F238E27FC236}">
                <a16:creationId xmlns:a16="http://schemas.microsoft.com/office/drawing/2014/main" id="{A5DDD4F8-3650-472D-BE19-6E3EC6066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33" y="1605860"/>
            <a:ext cx="2991841" cy="37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683581" y="805245"/>
            <a:ext cx="10324730" cy="349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Cashflow per aandeel</a:t>
            </a:r>
            <a:endParaRPr lang="nl-NL" sz="4000" b="1" dirty="0">
              <a:solidFill>
                <a:srgbClr val="4DC00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nettowinst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(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resultaat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na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vpb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) + </a:t>
            </a:r>
            <a:r>
              <a:rPr lang="en-US" sz="4000" u="sng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afschrijvingen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		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aantal</a:t>
            </a: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geplaatste</a:t>
            </a:r>
            <a:r>
              <a:rPr lang="en-US" sz="6000" baseline="20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en-US" sz="6000" baseline="20000" dirty="0" err="1">
                <a:latin typeface="Calibri" panose="020F0502020204030204" pitchFamily="34" charset="0"/>
                <a:ea typeface="Calibri"/>
                <a:cs typeface="Times New Roman"/>
              </a:rPr>
              <a:t>aandelen</a:t>
            </a: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u="sng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                     </a:t>
            </a:r>
            <a:endParaRPr lang="nl-NL" sz="4000" u="sng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l-NL" sz="6000" baseline="20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afel, voedsel, binnen, bord&#10;&#10;Automatisch gegenereerde beschrijving">
            <a:extLst>
              <a:ext uri="{FF2B5EF4-FFF2-40B4-BE49-F238E27FC236}">
                <a16:creationId xmlns:a16="http://schemas.microsoft.com/office/drawing/2014/main" id="{4EAB1656-66EF-417D-8FD4-4A4FE0326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2" y="3536959"/>
            <a:ext cx="10533888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87F6D7-CE2A-4516-AA8A-1046DDCEBB92}"/>
</file>

<file path=customXml/itemProps2.xml><?xml version="1.0" encoding="utf-8"?>
<ds:datastoreItem xmlns:ds="http://schemas.openxmlformats.org/officeDocument/2006/customXml" ds:itemID="{6C930C7C-67A2-4F65-8CE5-C2DB87343CCB}"/>
</file>

<file path=customXml/itemProps3.xml><?xml version="1.0" encoding="utf-8"?>
<ds:datastoreItem xmlns:ds="http://schemas.openxmlformats.org/officeDocument/2006/customXml" ds:itemID="{9BCB430F-701F-4C7D-8ABC-168E8E4B82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Breedbeeld</PresentationFormat>
  <Paragraphs>13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42</cp:revision>
  <dcterms:created xsi:type="dcterms:W3CDTF">2014-08-25T22:47:39Z</dcterms:created>
  <dcterms:modified xsi:type="dcterms:W3CDTF">2019-11-08T01:45:51Z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